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73" r:id="rId14"/>
    <p:sldId id="27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4637" autoAdjust="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DC5402E-FADF-4F1E-AF06-D4282731B87C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CF21F49-3E58-4098-9E7C-A0CE1824DE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402E-FADF-4F1E-AF06-D4282731B87C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21F49-3E58-4098-9E7C-A0CE1824DE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402E-FADF-4F1E-AF06-D4282731B87C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21F49-3E58-4098-9E7C-A0CE1824DE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DC5402E-FADF-4F1E-AF06-D4282731B87C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CF21F49-3E58-4098-9E7C-A0CE1824DEC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DC5402E-FADF-4F1E-AF06-D4282731B87C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CF21F49-3E58-4098-9E7C-A0CE1824DE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402E-FADF-4F1E-AF06-D4282731B87C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21F49-3E58-4098-9E7C-A0CE1824DEC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402E-FADF-4F1E-AF06-D4282731B87C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21F49-3E58-4098-9E7C-A0CE1824DEC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DC5402E-FADF-4F1E-AF06-D4282731B87C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CF21F49-3E58-4098-9E7C-A0CE1824DEC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402E-FADF-4F1E-AF06-D4282731B87C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21F49-3E58-4098-9E7C-A0CE1824DE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DC5402E-FADF-4F1E-AF06-D4282731B87C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CF21F49-3E58-4098-9E7C-A0CE1824DEC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DC5402E-FADF-4F1E-AF06-D4282731B87C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CF21F49-3E58-4098-9E7C-A0CE1824DEC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DC5402E-FADF-4F1E-AF06-D4282731B87C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CF21F49-3E58-4098-9E7C-A0CE1824DEC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500042"/>
            <a:ext cx="8072494" cy="1857388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Методика проведения</a:t>
            </a:r>
            <a:b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 точечного массажа </a:t>
            </a:r>
            <a:b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(по А.А.Уманской)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Подготовила воспитатель </a:t>
            </a:r>
            <a:endParaRPr lang="ru-RU" dirty="0"/>
          </a:p>
        </p:txBody>
      </p:sp>
      <p:pic>
        <p:nvPicPr>
          <p:cNvPr id="4" name="Рисунок 3" descr="картинка тм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1" y="2500306"/>
            <a:ext cx="4857784" cy="2967765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3883652" y="5643578"/>
            <a:ext cx="46837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Подготовила </a:t>
            </a:r>
          </a:p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воспитатель МБДОУ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«Детский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сад №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22</a:t>
            </a:r>
            <a:endParaRPr lang="ru-RU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Исаева </a:t>
            </a:r>
            <a:r>
              <a:rPr lang="ru-RU" b="1" smtClean="0">
                <a:solidFill>
                  <a:schemeClr val="bg2">
                    <a:lumMod val="25000"/>
                  </a:schemeClr>
                </a:solidFill>
              </a:rPr>
              <a:t>Светлана Анатольевна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80920" cy="302433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Точка 7</a:t>
            </a:r>
            <a:r>
              <a:rPr lang="ru-RU" i="1" dirty="0" smtClean="0"/>
              <a:t> </a:t>
            </a:r>
            <a:r>
              <a:rPr lang="ru-RU" dirty="0" smtClean="0"/>
              <a:t>связана со слизистой оболочкой решетчатых образований полости носа и </a:t>
            </a:r>
            <a:r>
              <a:rPr lang="ru-RU" dirty="0" err="1" smtClean="0"/>
              <a:t>лобныхпазух</a:t>
            </a:r>
            <a:r>
              <a:rPr lang="ru-RU" dirty="0" smtClean="0"/>
              <a:t>, а также с лобными отделами головного мозга. Массаж этой точки улучшает кровообращение слизистой оболочки верхних отделов полости носа, а также области </a:t>
            </a:r>
            <a:r>
              <a:rPr lang="ru-RU" dirty="0" err="1" smtClean="0"/>
              <a:t>глазногояблока</a:t>
            </a:r>
            <a:r>
              <a:rPr lang="ru-RU" dirty="0" smtClean="0"/>
              <a:t> и лобных отделов головного мозга, ответственных за мыслительную деятельность.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Содержимое 4" descr="img10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419872" y="4005064"/>
            <a:ext cx="2305050" cy="2514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476672"/>
            <a:ext cx="8003232" cy="94096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Массаж </a:t>
            </a:r>
            <a:r>
              <a:rPr lang="ru-RU" b="1" dirty="0" smtClean="0"/>
              <a:t>точки 8</a:t>
            </a:r>
            <a:r>
              <a:rPr lang="ru-RU" i="1" dirty="0" smtClean="0"/>
              <a:t> </a:t>
            </a:r>
            <a:r>
              <a:rPr lang="ru-RU" dirty="0" smtClean="0"/>
              <a:t>положительно воздействует на орган слуха и вестибулярный аппарат</a:t>
            </a:r>
            <a:endParaRPr lang="ru-RU" dirty="0"/>
          </a:p>
        </p:txBody>
      </p:sp>
      <p:pic>
        <p:nvPicPr>
          <p:cNvPr id="5" name="Содержимое 4" descr="img11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915816" y="2060848"/>
            <a:ext cx="2853791" cy="347927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32263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Массаж </a:t>
            </a:r>
            <a:r>
              <a:rPr lang="ru-RU" b="1" dirty="0" smtClean="0"/>
              <a:t>точки 9</a:t>
            </a:r>
            <a:r>
              <a:rPr lang="ru-RU" i="1" dirty="0" smtClean="0"/>
              <a:t> </a:t>
            </a:r>
            <a:r>
              <a:rPr lang="ru-RU" dirty="0" smtClean="0"/>
              <a:t>нормализует многие функции организма, так как руки человека через шейные отделы спинного мозга и определенные области коры больших полушарий головного мозга связаны со всеми вышеперечисленными точками.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Содержимое 4" descr="img12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915816" y="3573016"/>
            <a:ext cx="3240360" cy="244827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Рекомендации при проведении массажа.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Необходимо проводить систематически. Желательно  использовать в период острых респираторных заболеваний. </a:t>
            </a:r>
          </a:p>
          <a:p>
            <a:r>
              <a:rPr lang="ru-RU" dirty="0" smtClean="0"/>
              <a:t>Массировать активные зоны 3 раза в день 5-7 секунд.</a:t>
            </a:r>
          </a:p>
          <a:p>
            <a:r>
              <a:rPr lang="ru-RU" dirty="0" smtClean="0"/>
              <a:t>При массаже рекомендуется не надавливать с силой на указанные точки, а массировать мягкими движениями указательных  пальцев.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br>
              <a:rPr lang="ru-RU" dirty="0" smtClean="0"/>
            </a:br>
            <a:r>
              <a:rPr lang="ru-RU" dirty="0" smtClean="0"/>
              <a:t>Крепкого вам здоровья!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</a:rPr>
              <a:t>Значение точечного массажа.</a:t>
            </a:r>
            <a:endParaRPr lang="ru-RU" sz="36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Точечный массаж – это воздействие на биологически активные зоны, расположенные на коже человека.</a:t>
            </a:r>
          </a:p>
          <a:p>
            <a:r>
              <a:rPr lang="ru-RU" dirty="0" smtClean="0"/>
              <a:t>Массаж  активизирует выработку в организме  интерферона,  который является в медицине весьма эффективным противовирусным  препаратом и поддерживает адаптационные реакции организма в неблагоприятной экологической обстановке.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500042"/>
            <a:ext cx="8143932" cy="521497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Кандидат медицинских наук А.А Уманская предложила свой метод проведения оздоровительного массажа для детей. Применяя его несколько минут в день, можно повысить устойчивость организма к вирусам и микробам. </a:t>
            </a:r>
          </a:p>
          <a:p>
            <a:pPr>
              <a:buNone/>
            </a:pPr>
            <a:r>
              <a:rPr lang="ru-RU" dirty="0" smtClean="0"/>
              <a:t>Все активные точки объединены в девять зон: основные (2-4, 6-8) сосредоточены в области лица и шеи, дополнительные (1,5,9) – сзади, у позвоночника, на передней поверхности грудной клетки и на руках.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39552" y="404664"/>
            <a:ext cx="7848872" cy="187220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Точка  1 связана со слизистой оболочкой трахеи, бронхов, а также костным мозгом. При массаже этой точки уменьшается кашель, улучшается кроветворение.</a:t>
            </a:r>
            <a:endParaRPr lang="ru-RU" sz="2800" dirty="0"/>
          </a:p>
        </p:txBody>
      </p:sp>
      <p:pic>
        <p:nvPicPr>
          <p:cNvPr id="7" name="Содержимое 6" descr="img4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719387" y="2780928"/>
            <a:ext cx="3674748" cy="374441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08912" cy="244827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Точка 2 связана со слизистой оболочкой нижних отделов глотки, гортани, а также с вилочковой железой, регулирующей иммунные реакции организма. Массаж этой точки повышает сопротивляемость организма инфекционным заболеваниям.</a:t>
            </a:r>
            <a:endParaRPr lang="ru-RU" dirty="0"/>
          </a:p>
        </p:txBody>
      </p:sp>
      <p:pic>
        <p:nvPicPr>
          <p:cNvPr id="5" name="Содержимое 4" descr="img5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771800" y="2852936"/>
            <a:ext cx="4286381" cy="38326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95536" y="274638"/>
            <a:ext cx="8064896" cy="193022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Точка 3 связана с синокаротидными синусами, контролирующими химический состав крови и одновременно повышающими защитные свойства слизистой оболочки глотки и гортани.</a:t>
            </a:r>
            <a:endParaRPr lang="ru-RU" dirty="0"/>
          </a:p>
        </p:txBody>
      </p:sp>
      <p:pic>
        <p:nvPicPr>
          <p:cNvPr id="7" name="Содержимое 6" descr="img7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786062" y="2489200"/>
            <a:ext cx="2809875" cy="30956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93022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Точка 4 связана со слизистой задней стенки гортани и верхним шейным симпатическим узлом. Массаж этой точки активизирует кровоснабжение головы, шеи и туловища.</a:t>
            </a:r>
            <a:endParaRPr lang="ru-RU" dirty="0"/>
          </a:p>
        </p:txBody>
      </p:sp>
      <p:pic>
        <p:nvPicPr>
          <p:cNvPr id="5" name="Содержимое 4" descr="img6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881312" y="2479675"/>
            <a:ext cx="2619375" cy="31146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193022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Точка 5 расположена в области 7-го и 1-го грудного позвонков. Массаж этой точки способствует нормализации деятельности сосудов сердца, бронхов и легких.</a:t>
            </a:r>
            <a:endParaRPr lang="ru-RU" dirty="0"/>
          </a:p>
        </p:txBody>
      </p:sp>
      <p:pic>
        <p:nvPicPr>
          <p:cNvPr id="5" name="Содержимое 4" descr="img8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933700" y="2536825"/>
            <a:ext cx="2514600" cy="3000375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4294967295"/>
          </p:nvPr>
        </p:nvSpPr>
        <p:spPr>
          <a:xfrm>
            <a:off x="7620000" y="265113"/>
            <a:ext cx="1524000" cy="4956175"/>
          </a:xfrm>
        </p:spPr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39552" y="548680"/>
            <a:ext cx="8075240" cy="27223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Точка 6</a:t>
            </a:r>
            <a:r>
              <a:rPr lang="ru-RU" i="1" dirty="0" smtClean="0"/>
              <a:t> </a:t>
            </a:r>
            <a:r>
              <a:rPr lang="ru-RU" dirty="0" smtClean="0"/>
              <a:t>связана с передней и средней долями гипофиза. Массаж этой точки улучшает кровоснабжение слизистой оболочки носа, гайморовых полостей, а главное – гипофиза. Дыхание через нос становится свободным, насморк проходит.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Содержимое 4" descr="img9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275856" y="3573016"/>
            <a:ext cx="2409825" cy="29908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647</TotalTime>
  <Words>312</Words>
  <Application>Microsoft Office PowerPoint</Application>
  <PresentationFormat>Экран (4:3)</PresentationFormat>
  <Paragraphs>25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Эркер</vt:lpstr>
      <vt:lpstr>Методика проведения  точечного массажа  (по А.А.Уманской)</vt:lpstr>
      <vt:lpstr>Значение точечного массажа.</vt:lpstr>
      <vt:lpstr>Слайд 3</vt:lpstr>
      <vt:lpstr>Точка  1 связана со слизистой оболочкой трахеи, бронхов, а также костным мозгом. При массаже этой точки уменьшается кашель, улучшается кроветворение.</vt:lpstr>
      <vt:lpstr>Точка 2 связана со слизистой оболочкой нижних отделов глотки, гортани, а также с вилочковой железой, регулирующей иммунные реакции организма. Массаж этой точки повышает сопротивляемость организма инфекционным заболеваниям.</vt:lpstr>
      <vt:lpstr>Точка 3 связана с синокаротидными синусами, контролирующими химический состав крови и одновременно повышающими защитные свойства слизистой оболочки глотки и гортани.</vt:lpstr>
      <vt:lpstr>Точка 4 связана со слизистой задней стенки гортани и верхним шейным симпатическим узлом. Массаж этой точки активизирует кровоснабжение головы, шеи и туловища.</vt:lpstr>
      <vt:lpstr>Точка 5 расположена в области 7-го и 1-го грудного позвонков. Массаж этой точки способствует нормализации деятельности сосудов сердца, бронхов и легких.</vt:lpstr>
      <vt:lpstr>Точка 6 связана с передней и средней долями гипофиза. Массаж этой точки улучшает кровоснабжение слизистой оболочки носа, гайморовых полостей, а главное – гипофиза. Дыхание через нос становится свободным, насморк проходит. </vt:lpstr>
      <vt:lpstr>Точка 7 связана со слизистой оболочкой решетчатых образований полости носа и лобныхпазух, а также с лобными отделами головного мозга. Массаж этой точки улучшает кровообращение слизистой оболочки верхних отделов полости носа, а также области глазногояблока и лобных отделов головного мозга, ответственных за мыслительную деятельность. </vt:lpstr>
      <vt:lpstr>Массаж точки 8 положительно воздействует на орган слуха и вестибулярный аппарат</vt:lpstr>
      <vt:lpstr>Массаж точки 9 нормализует многие функции организма, так как руки человека через шейные отделы спинного мозга и определенные области коры больших полушарий головного мозга связаны со всеми вышеперечисленными точками. </vt:lpstr>
      <vt:lpstr>Рекомендации при проведении массажа.</vt:lpstr>
      <vt:lpstr>Спасибо за внимание! Крепкого вам здоровья!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Точечный массаж</dc:title>
  <dc:creator>андрей</dc:creator>
  <cp:lastModifiedBy>Денис</cp:lastModifiedBy>
  <cp:revision>77</cp:revision>
  <dcterms:created xsi:type="dcterms:W3CDTF">2016-02-03T18:08:00Z</dcterms:created>
  <dcterms:modified xsi:type="dcterms:W3CDTF">2016-03-24T05:32:16Z</dcterms:modified>
</cp:coreProperties>
</file>