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6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6D54B2-57CA-4BD0-BEF2-F0FFBE62BE9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FF5A47-78D5-4253-A58C-A35D8A95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 smtClean="0"/>
              <a:t>ЗИМНИЕ ЗАБАВЫ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2774"/>
            <a:ext cx="8640960" cy="539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59832" y="1412774"/>
            <a:ext cx="4746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Подготовили воспитатели: МБДОУ </a:t>
            </a:r>
          </a:p>
          <a:p>
            <a:r>
              <a:rPr lang="ru-RU" sz="2000" i="1" dirty="0" smtClean="0"/>
              <a:t>«Детский </a:t>
            </a:r>
            <a:r>
              <a:rPr lang="ru-RU" sz="2000" i="1" dirty="0" smtClean="0"/>
              <a:t>сад </a:t>
            </a:r>
            <a:r>
              <a:rPr lang="ru-RU" sz="2000" i="1" dirty="0" smtClean="0"/>
              <a:t>№ 22»</a:t>
            </a:r>
            <a:endParaRPr lang="ru-RU" sz="2000" i="1" dirty="0" smtClean="0"/>
          </a:p>
          <a:p>
            <a:r>
              <a:rPr lang="ru-RU" sz="2000" i="1" dirty="0" err="1" smtClean="0"/>
              <a:t>Спирина</a:t>
            </a:r>
            <a:r>
              <a:rPr lang="ru-RU" sz="2000" i="1" dirty="0" smtClean="0"/>
              <a:t> </a:t>
            </a:r>
            <a:r>
              <a:rPr lang="ru-RU" sz="2000" i="1" dirty="0" smtClean="0"/>
              <a:t>Анна </a:t>
            </a:r>
            <a:r>
              <a:rPr lang="ru-RU" sz="2000" i="1" dirty="0" smtClean="0"/>
              <a:t>Владимировна</a:t>
            </a:r>
            <a:endParaRPr lang="ru-RU" sz="2000" i="1" dirty="0" smtClean="0"/>
          </a:p>
          <a:p>
            <a:r>
              <a:rPr lang="ru-RU" sz="2000" i="1" dirty="0" smtClean="0"/>
              <a:t>Воробьева Евгения Викторовна</a:t>
            </a:r>
            <a:endParaRPr lang="ru-RU" sz="2000" i="1" dirty="0" smtClean="0"/>
          </a:p>
          <a:p>
            <a:r>
              <a:rPr lang="ru-RU" sz="2000" i="1" smtClean="0"/>
              <a:t>Возраст </a:t>
            </a:r>
            <a:r>
              <a:rPr lang="ru-RU" sz="2000" i="1" smtClean="0"/>
              <a:t>детей: </a:t>
            </a:r>
            <a:endParaRPr lang="ru-RU" sz="2000" i="1" dirty="0" smtClean="0"/>
          </a:p>
          <a:p>
            <a:r>
              <a:rPr lang="ru-RU" sz="2000" i="1" dirty="0" smtClean="0"/>
              <a:t>Средняя группа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37379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5" y="56459"/>
            <a:ext cx="4824536" cy="1981715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«Зима веселой маской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 Заходит к нам в дома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 Волшебной, доброй сказкой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 Нам кажется зима»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Влад\AppData\Local\Microsoft\Windows\INetCache\IE\6T7CI3SY\116px-Snow_flak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089" y="-13125"/>
            <a:ext cx="2088232" cy="202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305"/>
            <a:ext cx="1827213" cy="182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фото. ясли 2015-16\WP_20160113_11_22_44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98909"/>
            <a:ext cx="6768752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2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40760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«Мальчик смотрит на ледышки:</a:t>
            </a:r>
            <a:b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«Это , может быть, смешинки?..»</a:t>
            </a:r>
            <a:b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 поймет он, почему очень весело ему.»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7" name="Picture 3" descr="F:\фото. ясли 2015-16\WP_20160125_11_23_1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0503"/>
            <a:ext cx="3600400" cy="476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фото. ясли 2015-16\WP_20160125_11_07_19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91528"/>
            <a:ext cx="4536504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9" y="116632"/>
            <a:ext cx="6512511" cy="25202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«Пусть румяный Дед Мороз</a:t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Привезет подарков воз.</a:t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Будем весело плясать, </a:t>
            </a:r>
            <a:b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 Вместе Новый год встречать.»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2" name="Picture 4" descr="F:\фото. ясли 2015-16\WP_20151216_11_12_3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85992"/>
            <a:ext cx="5593294" cy="4125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30" name="Picture 6" descr="C:\Users\Влад\AppData\Local\Microsoft\Windows\INetCache\IE\DA38GYY2\elka2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07" y="2420888"/>
            <a:ext cx="2409274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1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085"/>
            <a:ext cx="733690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«Холодно, морозно нынче во дворе,</a:t>
            </a: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Так всегда бывает зимою в январе.</a:t>
            </a: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Что же детям делать, как же им гулять?</a:t>
            </a: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Просто надо в игры зимние играть!»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:\фото. ясли 2015-16\WP_20151217_11_29_4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0618"/>
            <a:ext cx="6984776" cy="4072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7186"/>
            <a:ext cx="1696717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\AppData\Local\Microsoft\Windows\INetCache\IE\6T7CI3SY\116px-Snow_flak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67363"/>
            <a:ext cx="1104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214810" cy="216024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rgbClr val="006600"/>
                </a:solidFill>
              </a:rPr>
              <a:t>«Мы принесем густую ель </a:t>
            </a:r>
            <a:r>
              <a:rPr lang="ru-RU" sz="2400" i="1" dirty="0">
                <a:solidFill>
                  <a:srgbClr val="006600"/>
                </a:solidFill>
              </a:rPr>
              <a:t/>
            </a:r>
            <a:br>
              <a:rPr lang="ru-RU" sz="2400" i="1" dirty="0">
                <a:solidFill>
                  <a:srgbClr val="006600"/>
                </a:solidFill>
              </a:rPr>
            </a:br>
            <a:r>
              <a:rPr lang="ru-RU" sz="2400" i="1" dirty="0" smtClean="0">
                <a:solidFill>
                  <a:srgbClr val="006600"/>
                </a:solidFill>
              </a:rPr>
              <a:t> На праздник наш любимый,</a:t>
            </a:r>
            <a:br>
              <a:rPr lang="ru-RU" sz="2400" i="1" dirty="0" smtClean="0">
                <a:solidFill>
                  <a:srgbClr val="006600"/>
                </a:solidFill>
              </a:rPr>
            </a:br>
            <a:r>
              <a:rPr lang="ru-RU" sz="2400" i="1" dirty="0" smtClean="0">
                <a:solidFill>
                  <a:srgbClr val="006600"/>
                </a:solidFill>
              </a:rPr>
              <a:t> Повесим бусы мы на ней</a:t>
            </a:r>
            <a:br>
              <a:rPr lang="ru-RU" sz="2400" i="1" dirty="0" smtClean="0">
                <a:solidFill>
                  <a:srgbClr val="006600"/>
                </a:solidFill>
              </a:rPr>
            </a:br>
            <a:r>
              <a:rPr lang="ru-RU" sz="2400" i="1" dirty="0" smtClean="0">
                <a:solidFill>
                  <a:srgbClr val="006600"/>
                </a:solidFill>
              </a:rPr>
              <a:t>  Вы узнаете зиму?»</a:t>
            </a:r>
            <a:br>
              <a:rPr lang="ru-RU" sz="2400" i="1" dirty="0" smtClean="0">
                <a:solidFill>
                  <a:srgbClr val="006600"/>
                </a:solidFill>
              </a:rPr>
            </a:br>
            <a:endParaRPr lang="ru-RU" sz="2400" i="1" dirty="0">
              <a:solidFill>
                <a:srgbClr val="006600"/>
              </a:solidFill>
            </a:endParaRPr>
          </a:p>
        </p:txBody>
      </p:sp>
      <p:pic>
        <p:nvPicPr>
          <p:cNvPr id="3075" name="Picture 3" descr="C:\Users\Влад\AppData\Local\Microsoft\Windows\INetCache\IE\58LET89B\Рождественские-поговорки-картинка-для-обложки-1355776813_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55" y="2871268"/>
            <a:ext cx="3221351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. ясли 2015-16\WP_20160125_11_18_0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824536" cy="5792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9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«Вот поезд наш едет, колеса стучат,</a:t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А в поезде нашем ребята сидят»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0" name="Picture 4" descr="F:\фото. ясли 2015-16\WP_20151217_11_32_3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5696054" cy="3999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лад\AppData\Local\Microsoft\Windows\INetCache\IE\6T7CI3SY\5163256-dibujos-animados-en-color-en-tren-los-ni-os-de-onda-de-un-tre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54683"/>
            <a:ext cx="2505590" cy="189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8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351" y="75387"/>
            <a:ext cx="6512511" cy="1035149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«Машина-машина идет, гудит,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</a:rPr>
              <a:t> В машине, в машине шофер сидит»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5127" name="Picture 7" descr="C:\Users\Влад\AppData\Local\Microsoft\Windows\INetCache\IE\6T7CI3SY\mazda_RX_7_drift_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408" y="5206"/>
            <a:ext cx="2930549" cy="19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фото. ясли 2015-16\WP_20160125_11_20_4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70" y="1340768"/>
            <a:ext cx="6912768" cy="5402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7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accent1"/>
                </a:solidFill>
              </a:rPr>
              <a:t>«Здравствуй, зимушка-зима!</a:t>
            </a:r>
            <a:br>
              <a:rPr lang="ru-RU" sz="2400" i="1" dirty="0" smtClean="0">
                <a:solidFill>
                  <a:schemeClr val="accent1"/>
                </a:solidFill>
              </a:rPr>
            </a:b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smtClean="0">
                <a:solidFill>
                  <a:schemeClr val="accent1"/>
                </a:solidFill>
              </a:rPr>
              <a:t> Мы для птиц кормушки ставим,</a:t>
            </a:r>
            <a:br>
              <a:rPr lang="ru-RU" sz="2400" i="1" dirty="0" smtClean="0">
                <a:solidFill>
                  <a:schemeClr val="accent1"/>
                </a:solidFill>
              </a:rPr>
            </a:b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smtClean="0">
                <a:solidFill>
                  <a:schemeClr val="accent1"/>
                </a:solidFill>
              </a:rPr>
              <a:t> Насыпаем в них корма.</a:t>
            </a:r>
            <a:endParaRPr lang="ru-RU" sz="2400" i="1" dirty="0">
              <a:solidFill>
                <a:schemeClr val="accent1"/>
              </a:solidFill>
            </a:endParaRPr>
          </a:p>
        </p:txBody>
      </p:sp>
      <p:pic>
        <p:nvPicPr>
          <p:cNvPr id="6150" name="Picture 6" descr="C:\Users\Влад\AppData\Local\Microsoft\Windows\INetCache\IE\58LET89B\120px-Emberiza_schoeniclu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502792" cy="2043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фото. ясли 2015-16\WP_20160125_11_09_1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14488"/>
            <a:ext cx="5832648" cy="4697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«Мы летим под визг и смех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С горки прямо носом в снег»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4" name="Picture 6" descr="C:\Users\Влад\AppData\Local\Microsoft\Windows\INetCache\IE\6T7CI3SY\116px-Snow_flak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480121" cy="25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фото. ясли 2015-16\WP_20160125_11_04_54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4770"/>
            <a:ext cx="482453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176" name="Picture 8" descr="F:\фото. ясли 2015-16\WP_20160125_11_05_01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37895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8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287"/>
            <a:ext cx="4886063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«На санках покатаемся,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сугробах покопаемся.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Как здорово играть зимой,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Совсем не хочется домой.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6" name="Picture 4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42852"/>
            <a:ext cx="2293565" cy="2289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фото. ясли 2015-16\WP_20160125_11_05_45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8813"/>
            <a:ext cx="6552728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фото. ясли 2015-16\WP_20160127_10_57_43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5040560" cy="4087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1061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76464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«Любим мы зимой водить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Хоровод у ёлочки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И снеговиков лепить, 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И кататься с горочки.»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9" name="Picture 3" descr="C:\Users\Влад\AppData\Local\Microsoft\Windows\INetCache\IE\DA38GYY2\snow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21" y="2060848"/>
            <a:ext cx="2736304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. ясли 2015-16\WP_20160125_11_04_17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7133"/>
            <a:ext cx="4536504" cy="33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фото. ясли 2015-16\WP_20160115_11_30_43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327" y="1031"/>
            <a:ext cx="4572000" cy="3344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3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115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ЗИМНИЕ ЗАБАВЫ </vt:lpstr>
      <vt:lpstr>Слайд 2</vt:lpstr>
      <vt:lpstr>«Мы принесем густую ель   На праздник наш любимый,  Повесим бусы мы на ней   Вы узнаете зиму?» </vt:lpstr>
      <vt:lpstr>«Вот поезд наш едет, колеса стучат,   А в поезде нашем ребята сидят»</vt:lpstr>
      <vt:lpstr>«Машина-машина идет, гудит,   В машине, в машине шофер сидит» </vt:lpstr>
      <vt:lpstr>«Здравствуй, зимушка-зима!   Мы для птиц кормушки ставим,   Насыпаем в них корма.</vt:lpstr>
      <vt:lpstr>«Мы летим под визг и смех   С горки прямо носом в снег»</vt:lpstr>
      <vt:lpstr>«На санках покатаемся,   В сугробах покопаемся.   Как здорово играть зимой,   Совсем не хочется домой.</vt:lpstr>
      <vt:lpstr>«Любим мы зимой водить   Хоровод у ёлочки   И снеговиков лепить,    И кататься с горочки.»</vt:lpstr>
      <vt:lpstr>«Зима веселой маской   Заходит к нам в дома   Волшебной, доброй сказкой   Нам кажется зима»</vt:lpstr>
      <vt:lpstr>«Мальчик смотрит на ледышки: «Это , может быть, смешинки?..»  Не поймет он, почему очень весело ему.»</vt:lpstr>
      <vt:lpstr>«Пусть румяный Дед Мороз   Привезет подарков воз.   Будем весело плясать,    Вместе Новый год встречать.»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</dc:title>
  <dc:creator>Влад</dc:creator>
  <cp:lastModifiedBy>Денис</cp:lastModifiedBy>
  <cp:revision>14</cp:revision>
  <dcterms:created xsi:type="dcterms:W3CDTF">2016-01-31T13:41:01Z</dcterms:created>
  <dcterms:modified xsi:type="dcterms:W3CDTF">2016-03-24T05:30:25Z</dcterms:modified>
</cp:coreProperties>
</file>